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27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6" autoAdjust="0"/>
    <p:restoredTop sz="94746" autoAdjust="0"/>
  </p:normalViewPr>
  <p:slideViewPr>
    <p:cSldViewPr snapToGrid="0">
      <p:cViewPr varScale="1">
        <p:scale>
          <a:sx n="77" d="100"/>
          <a:sy n="77" d="100"/>
        </p:scale>
        <p:origin x="102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55D74EA-3E93-4587-B549-75C756A580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BF02352-E69D-4564-8C89-60D46765C7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CF699FF-FB56-44CB-8D48-BE8A7DA52F8C}" type="datetime1">
              <a:rPr lang="it-IT" smtClean="0"/>
              <a:t>07/04/2026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01CBCD5-D962-413C-8FBE-97EB2634A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0D7122F-EC5F-4ED4-9874-FD3953E4B9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85710C-02FF-4D10-B04B-E760FF8404B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966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CF7FF-060C-4C40-820B-2F99B0236B60}" type="datetime1">
              <a:rPr lang="it-IT" smtClean="0"/>
              <a:pPr/>
              <a:t>07/04/2026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r>
              <a:rPr lang="it-IT" noProof="0"/>
              <a:t>a</a:t>
            </a:r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lo stile del titolo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2B5E4AF-373C-429A-8AD0-F68B6D29149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5757650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27A63D8-8AEF-4E31-9BD8-32393B7CFC9B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6EAAC14-6F3A-49BC-AD6F-C4911A29DA09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7EE6AA8-17F5-49ED-8B01-0AACCD9CCBE3}" type="datetime1">
              <a:rPr lang="it-IT" noProof="0" smtClean="0"/>
              <a:t>07/04/2026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6DCC551-ABB1-4454-8C2B-FBC0A8213668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BDD8991-3EFA-4EEC-8525-E621DB2B89FF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7B83DDC-6EF2-4D58-ACFF-39F6E216ADDE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91D4361-99BE-4F3E-B3D1-3F120615E591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DFB7F1A-EC87-41BD-8D18-EEFD5BDD6EAC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7EE6AA8-17F5-49ED-8B01-0AACCD9CCBE3}" type="datetime1">
              <a:rPr lang="it-IT" noProof="0" smtClean="0"/>
              <a:t>07/04/2026</a:t>
            </a:fld>
            <a:endParaRPr lang="it-IT" noProof="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FC0AB2B-87D0-40D4-B36E-133B7CC8A140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6AD1F8B-67B6-4F32-B44B-EAD9179DD347}" type="datetime1">
              <a:rPr lang="it-IT" noProof="0" smtClean="0"/>
              <a:t>07/04/2026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7EE6AA8-17F5-49ED-8B01-0AACCD9CCBE3}" type="datetime1">
              <a:rPr lang="it-IT" noProof="0" smtClean="0"/>
              <a:t>07/04/2026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03173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9" r:id="rId1"/>
    <p:sldLayoutId id="2147485280" r:id="rId2"/>
    <p:sldLayoutId id="2147485281" r:id="rId3"/>
    <p:sldLayoutId id="2147485282" r:id="rId4"/>
    <p:sldLayoutId id="2147485283" r:id="rId5"/>
    <p:sldLayoutId id="2147485284" r:id="rId6"/>
    <p:sldLayoutId id="2147485285" r:id="rId7"/>
    <p:sldLayoutId id="2147485286" r:id="rId8"/>
    <p:sldLayoutId id="2147485287" r:id="rId9"/>
    <p:sldLayoutId id="2147485288" r:id="rId10"/>
    <p:sldLayoutId id="21474852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rdine.viterbo@ingpec.eu" TargetMode="External"/><Relationship Id="rId2" Type="http://schemas.openxmlformats.org/officeDocument/2006/relationships/hyperlink" Target="mailto:segreteria@ordingvt.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09980" y="106017"/>
            <a:ext cx="9966960" cy="967409"/>
          </a:xfrm>
        </p:spPr>
        <p:txBody>
          <a:bodyPr>
            <a:normAutofit fontScale="90000"/>
          </a:bodyPr>
          <a:lstStyle/>
          <a:p>
            <a:r>
              <a:rPr lang="it-IT" sz="3600" dirty="0">
                <a:solidFill>
                  <a:srgbClr val="0070C0"/>
                </a:solidFill>
              </a:rPr>
              <a:t>O</a:t>
            </a:r>
            <a:r>
              <a:rPr lang="it-IT" sz="3600" b="0" dirty="0">
                <a:solidFill>
                  <a:srgbClr val="0070C0"/>
                </a:solidFill>
              </a:rPr>
              <a:t>RDINE DEGLI INGEGNERI DELLA PROVINCIA DI VITERBO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09530" y="1232452"/>
            <a:ext cx="8767860" cy="2968487"/>
          </a:xfrm>
        </p:spPr>
        <p:txBody>
          <a:bodyPr>
            <a:noAutofit/>
          </a:bodyPr>
          <a:lstStyle/>
          <a:p>
            <a:r>
              <a:rPr lang="it-IT" sz="2400" dirty="0"/>
              <a:t>Consiglio dell’Odine degli Ingegneri della Provincia di Viterbo</a:t>
            </a:r>
          </a:p>
          <a:p>
            <a:r>
              <a:rPr lang="it-IT" sz="1600" b="1" dirty="0"/>
              <a:t>QUDRIENNIO </a:t>
            </a:r>
            <a:r>
              <a:rPr lang="mr-IN" sz="1600" b="1" dirty="0"/>
              <a:t>–</a:t>
            </a:r>
            <a:r>
              <a:rPr lang="it-IT" sz="1600" b="1" dirty="0"/>
              <a:t> 2022/2026</a:t>
            </a:r>
          </a:p>
          <a:p>
            <a:endParaRPr lang="it-IT" sz="1800" dirty="0"/>
          </a:p>
          <a:p>
            <a:r>
              <a:rPr lang="it-IT" sz="1800" dirty="0"/>
              <a:t>PESIDENTE: Ing. Alessia Fattori</a:t>
            </a:r>
          </a:p>
          <a:p>
            <a:r>
              <a:rPr lang="it-IT" sz="1800" dirty="0"/>
              <a:t>Segretario: Ing. Mario Fratini</a:t>
            </a:r>
          </a:p>
          <a:p>
            <a:r>
              <a:rPr lang="it-IT" sz="1800" dirty="0"/>
              <a:t>Vice-Presidente: Ing. Salvatore Rosa</a:t>
            </a:r>
          </a:p>
          <a:p>
            <a:r>
              <a:rPr lang="it-IT" sz="1800" dirty="0"/>
              <a:t>Tesoriere: Ing. Antonello Vannutelli</a:t>
            </a:r>
          </a:p>
          <a:p>
            <a:r>
              <a:rPr lang="it-IT" sz="1800" dirty="0"/>
              <a:t>CONSIGLIERI</a:t>
            </a:r>
          </a:p>
          <a:p>
            <a:r>
              <a:rPr lang="it-IT" sz="1800" dirty="0"/>
              <a:t>Ing. Domenico Saviotti</a:t>
            </a:r>
          </a:p>
          <a:p>
            <a:r>
              <a:rPr lang="it-IT" sz="1800" dirty="0"/>
              <a:t>Ing. Federico </a:t>
            </a:r>
            <a:r>
              <a:rPr lang="it-IT" sz="1800" dirty="0" err="1"/>
              <a:t>Belfi</a:t>
            </a:r>
            <a:endParaRPr lang="it-IT" sz="1800" dirty="0"/>
          </a:p>
          <a:p>
            <a:r>
              <a:rPr lang="it-IT" sz="1800" dirty="0"/>
              <a:t>Ing. Viviana Fracassa</a:t>
            </a:r>
          </a:p>
          <a:p>
            <a:r>
              <a:rPr lang="it-IT" sz="1800" dirty="0"/>
              <a:t>Ing. Diana Borri</a:t>
            </a:r>
          </a:p>
          <a:p>
            <a:r>
              <a:rPr lang="it-IT" sz="1800" dirty="0"/>
              <a:t>Ing. Lorenzo Ranucci</a:t>
            </a:r>
          </a:p>
          <a:p>
            <a:r>
              <a:rPr lang="it-IT" sz="1800" dirty="0"/>
              <a:t>Ing. David Benedetti</a:t>
            </a:r>
          </a:p>
          <a:p>
            <a:r>
              <a:rPr lang="it-IT" sz="1800" dirty="0"/>
              <a:t>Ing. Iunior Cristina Venturini</a:t>
            </a:r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22077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ORDINE DEGLI INGEGNERI DELLA PROVINCIA DI VITERBO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674552"/>
              </p:ext>
            </p:extLst>
          </p:nvPr>
        </p:nvGraphicFramePr>
        <p:xfrm>
          <a:off x="1340284" y="2038567"/>
          <a:ext cx="9782826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28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294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8034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CONSIGLIO DI DISCIPLINA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RPCT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DPO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SEGRETERIA</a:t>
                      </a:r>
                      <a:r>
                        <a:rPr lang="it-IT" sz="1400" baseline="0" dirty="0"/>
                        <a:t> AMMINISTRATIVA</a:t>
                      </a:r>
                      <a:endParaRPr lang="it-IT" sz="1400" dirty="0"/>
                    </a:p>
                  </a:txBody>
                  <a:tcPr marL="124374" marR="12437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01">
                <a:tc>
                  <a:txBody>
                    <a:bodyPr/>
                    <a:lstStyle/>
                    <a:p>
                      <a:r>
                        <a:rPr lang="it-IT" dirty="0"/>
                        <a:t>PRESIDENTE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RESPONSABILE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RESPONSABILE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Daniela</a:t>
                      </a:r>
                      <a:r>
                        <a:rPr lang="it-IT" baseline="0" dirty="0"/>
                        <a:t> Onofri </a:t>
                      </a:r>
                      <a:r>
                        <a:rPr lang="mr-IN" baseline="0" dirty="0"/>
                        <a:t>–</a:t>
                      </a:r>
                      <a:r>
                        <a:rPr lang="it-IT" baseline="0" dirty="0"/>
                        <a:t> a tempo indeterminato</a:t>
                      </a:r>
                      <a:endParaRPr lang="it-IT" dirty="0"/>
                    </a:p>
                  </a:txBody>
                  <a:tcPr marL="124374" marR="12437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2603">
                <a:tc>
                  <a:txBody>
                    <a:bodyPr/>
                    <a:lstStyle/>
                    <a:p>
                      <a:r>
                        <a:rPr lang="it-IT" dirty="0"/>
                        <a:t>Ing. Sante </a:t>
                      </a:r>
                      <a:r>
                        <a:rPr lang="it-IT" dirty="0" err="1"/>
                        <a:t>Fabene</a:t>
                      </a:r>
                      <a:endParaRPr lang="it-IT" dirty="0"/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Ing. Diana Borri</a:t>
                      </a:r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Emanuele </a:t>
                      </a:r>
                      <a:r>
                        <a:rPr lang="it-IT" dirty="0" err="1"/>
                        <a:t>Florindi</a:t>
                      </a:r>
                      <a:endParaRPr lang="it-IT" dirty="0"/>
                    </a:p>
                  </a:txBody>
                  <a:tcPr marL="124374" marR="124374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Patrizia Morucci </a:t>
                      </a:r>
                      <a:r>
                        <a:rPr lang="mr-IN" dirty="0"/>
                        <a:t>–</a:t>
                      </a:r>
                      <a:r>
                        <a:rPr lang="it-IT" dirty="0"/>
                        <a:t> a tempo determinato</a:t>
                      </a:r>
                    </a:p>
                    <a:p>
                      <a:r>
                        <a:rPr lang="it-IT" dirty="0"/>
                        <a:t>--------------------------------------------</a:t>
                      </a:r>
                    </a:p>
                    <a:p>
                      <a:r>
                        <a:rPr lang="it-IT" dirty="0"/>
                        <a:t>Contatti segreteria:</a:t>
                      </a:r>
                    </a:p>
                    <a:p>
                      <a:r>
                        <a:rPr lang="it-IT" dirty="0"/>
                        <a:t>Tel. 0761/</a:t>
                      </a:r>
                      <a:r>
                        <a:rPr lang="it-IT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399025</a:t>
                      </a:r>
                      <a:endParaRPr lang="it-IT" dirty="0"/>
                    </a:p>
                    <a:p>
                      <a:r>
                        <a:rPr lang="it-IT" dirty="0"/>
                        <a:t>Mail: </a:t>
                      </a:r>
                      <a:r>
                        <a:rPr lang="it-IT" dirty="0">
                          <a:hlinkClick r:id="rId2"/>
                        </a:rPr>
                        <a:t>segreteria@ordingvt.it</a:t>
                      </a:r>
                      <a:endParaRPr lang="it-IT" dirty="0"/>
                    </a:p>
                    <a:p>
                      <a:r>
                        <a:rPr lang="it-IT" dirty="0"/>
                        <a:t>Pec: </a:t>
                      </a:r>
                      <a:r>
                        <a:rPr lang="it-IT" dirty="0">
                          <a:hlinkClick r:id="rId3"/>
                        </a:rPr>
                        <a:t>ordine.viterbo@ingpec.eu</a:t>
                      </a:r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  <a:p>
                      <a:endParaRPr lang="it-IT" dirty="0"/>
                    </a:p>
                  </a:txBody>
                  <a:tcPr marL="124374" marR="12437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87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0070C0"/>
                </a:solidFill>
              </a:rPr>
              <a:t>ORDINE DEGLI INGEGNERI DELLA PROVINCIA DI VITERBO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794261"/>
              </p:ext>
            </p:extLst>
          </p:nvPr>
        </p:nvGraphicFramePr>
        <p:xfrm>
          <a:off x="838200" y="1825625"/>
          <a:ext cx="10515603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1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3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49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14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16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/>
                        <a:t>COMMISSIONI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Appalti</a:t>
                      </a:r>
                    </a:p>
                    <a:p>
                      <a:pPr algn="ctr"/>
                      <a:r>
                        <a:rPr lang="it-IT" sz="1600" dirty="0"/>
                        <a:t>LL.PP Urbanistica - PNRR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Energia Impianti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Strutture Geotecnica Protezione civile Ambiente e Territorio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Salute e Sicurezza nel Lavoro </a:t>
                      </a:r>
                      <a:r>
                        <a:rPr lang="mr-IN" sz="1600" dirty="0"/>
                        <a:t>–</a:t>
                      </a:r>
                      <a:r>
                        <a:rPr lang="it-IT" sz="1600" dirty="0"/>
                        <a:t> Cantieri -</a:t>
                      </a:r>
                      <a:r>
                        <a:rPr lang="it-IT" sz="1600" baseline="0" dirty="0"/>
                        <a:t> Prevenzione Incendi</a:t>
                      </a:r>
                      <a:endParaRPr lang="it-I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Sanità e Biomedica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Informazione </a:t>
                      </a:r>
                      <a:r>
                        <a:rPr lang="mr-IN" sz="1600" dirty="0"/>
                        <a:t>–</a:t>
                      </a:r>
                      <a:r>
                        <a:rPr lang="it-IT" sz="1600" dirty="0"/>
                        <a:t> Formazione </a:t>
                      </a:r>
                      <a:r>
                        <a:rPr lang="mr-IN" sz="1600" dirty="0"/>
                        <a:t>–</a:t>
                      </a:r>
                      <a:r>
                        <a:rPr lang="it-IT" sz="1600" dirty="0"/>
                        <a:t> Competenze Professionali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Commissione Parcelle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COORDINATORE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Domenico</a:t>
                      </a:r>
                      <a:r>
                        <a:rPr lang="it-IT" sz="1400" baseline="0" dirty="0"/>
                        <a:t> SAVIOTTI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Federico BELFI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Lorenzo</a:t>
                      </a:r>
                      <a:r>
                        <a:rPr lang="it-IT" sz="1400" baseline="0" dirty="0"/>
                        <a:t> RANUCCI</a:t>
                      </a:r>
                    </a:p>
                    <a:p>
                      <a:pPr algn="ctr"/>
                      <a:r>
                        <a:rPr lang="it-IT" sz="1400" baseline="0" dirty="0"/>
                        <a:t>Ing. David</a:t>
                      </a:r>
                    </a:p>
                    <a:p>
                      <a:pPr algn="ctr"/>
                      <a:r>
                        <a:rPr lang="it-IT" sz="1400" baseline="0" dirty="0"/>
                        <a:t>BENEDETTI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Diana BORRI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Alessia FATTORI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Salvatore ROSA</a:t>
                      </a:r>
                    </a:p>
                    <a:p>
                      <a:pPr algn="ctr"/>
                      <a:r>
                        <a:rPr lang="it-IT" sz="1400" dirty="0"/>
                        <a:t>Ing. Cristina</a:t>
                      </a:r>
                    </a:p>
                    <a:p>
                      <a:pPr algn="ctr"/>
                      <a:r>
                        <a:rPr lang="it-IT" sz="1400"/>
                        <a:t>VENTURINI</a:t>
                      </a:r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/>
                        <a:t>Ing. Antonello VANNUTELLI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50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101E5-3A15-9236-6A06-B2342B325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224C8F-7090-EADD-DE19-ED8BA637DD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106017"/>
            <a:ext cx="9966960" cy="967409"/>
          </a:xfrm>
        </p:spPr>
        <p:txBody>
          <a:bodyPr>
            <a:normAutofit fontScale="90000"/>
          </a:bodyPr>
          <a:lstStyle/>
          <a:p>
            <a:r>
              <a:rPr lang="it-IT" sz="3600" dirty="0">
                <a:solidFill>
                  <a:srgbClr val="0070C0"/>
                </a:solidFill>
              </a:rPr>
              <a:t>O</a:t>
            </a:r>
            <a:r>
              <a:rPr lang="it-IT" sz="3600" b="0" dirty="0">
                <a:solidFill>
                  <a:srgbClr val="0070C0"/>
                </a:solidFill>
              </a:rPr>
              <a:t>RDINE DEGLI INGEGNERI DELLA PROVINCIA DI VITERBO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67E59F1-F4A5-CEA7-6354-B390BA8194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1073426"/>
            <a:ext cx="8767860" cy="3127513"/>
          </a:xfrm>
        </p:spPr>
        <p:txBody>
          <a:bodyPr>
            <a:noAutofit/>
          </a:bodyPr>
          <a:lstStyle/>
          <a:p>
            <a:r>
              <a:rPr lang="it-IT" sz="2400" dirty="0"/>
              <a:t>Consiglio </a:t>
            </a:r>
            <a:r>
              <a:rPr lang="it-IT" dirty="0"/>
              <a:t>di Disciplina dell’Ordine degli Ingegneri della Provincia di Viterbo</a:t>
            </a:r>
            <a:endParaRPr lang="it-IT" sz="2400" dirty="0"/>
          </a:p>
          <a:p>
            <a:r>
              <a:rPr lang="it-IT" sz="1600" b="1" dirty="0"/>
              <a:t>QUDRIENNIO </a:t>
            </a:r>
            <a:r>
              <a:rPr lang="mr-IN" sz="1600" b="1" dirty="0"/>
              <a:t>–</a:t>
            </a:r>
            <a:r>
              <a:rPr lang="it-IT" sz="1600" b="1" dirty="0"/>
              <a:t> 2022/2026</a:t>
            </a:r>
          </a:p>
          <a:p>
            <a:r>
              <a:rPr lang="it-IT" sz="1400" dirty="0"/>
              <a:t>PESIDENTE: Ing. Sante Fabene</a:t>
            </a:r>
          </a:p>
          <a:p>
            <a:r>
              <a:rPr lang="it-IT" sz="1400" dirty="0"/>
              <a:t>Segretario: Ing. Fabio Ciampicali</a:t>
            </a:r>
          </a:p>
          <a:p>
            <a:r>
              <a:rPr lang="it-IT" sz="1400" dirty="0"/>
              <a:t>Collegio 1°</a:t>
            </a:r>
          </a:p>
          <a:p>
            <a:r>
              <a:rPr lang="it-IT" sz="1400" dirty="0"/>
              <a:t>Presidente: Ing. Paolo Bacchiarri</a:t>
            </a:r>
          </a:p>
          <a:p>
            <a:r>
              <a:rPr lang="it-IT" sz="1400" dirty="0"/>
              <a:t>Ing. Luca Brutti</a:t>
            </a:r>
          </a:p>
          <a:p>
            <a:r>
              <a:rPr lang="it-IT" sz="1400" dirty="0"/>
              <a:t>Ing. Erminio </a:t>
            </a:r>
            <a:r>
              <a:rPr lang="it-IT" sz="1400" dirty="0" err="1"/>
              <a:t>Quadraroli</a:t>
            </a:r>
            <a:endParaRPr lang="it-IT" sz="1400" dirty="0"/>
          </a:p>
          <a:p>
            <a:r>
              <a:rPr lang="it-IT" sz="1400" dirty="0"/>
              <a:t>Collegio 2°</a:t>
            </a:r>
          </a:p>
          <a:p>
            <a:r>
              <a:rPr lang="it-IT" sz="1400" dirty="0"/>
              <a:t>Presidente: Ing. Maurizio </a:t>
            </a:r>
            <a:r>
              <a:rPr lang="it-IT" sz="1400" dirty="0" err="1"/>
              <a:t>Fociani</a:t>
            </a:r>
            <a:endParaRPr lang="it-IT" sz="1400" dirty="0"/>
          </a:p>
          <a:p>
            <a:r>
              <a:rPr lang="it-IT" sz="1400" dirty="0"/>
              <a:t>Ing. Mirko Mariani</a:t>
            </a:r>
          </a:p>
          <a:p>
            <a:r>
              <a:rPr lang="it-IT" sz="1400" dirty="0"/>
              <a:t>Ing. Massimiliano Piergentili</a:t>
            </a:r>
          </a:p>
          <a:p>
            <a:r>
              <a:rPr lang="it-IT" sz="1400" dirty="0"/>
              <a:t>Collegio 3°</a:t>
            </a:r>
          </a:p>
          <a:p>
            <a:r>
              <a:rPr lang="it-IT" sz="1400" dirty="0"/>
              <a:t>Presidente: Ing. Raffaella Graziotti</a:t>
            </a:r>
          </a:p>
          <a:p>
            <a:r>
              <a:rPr lang="it-IT" sz="1400" dirty="0"/>
              <a:t>Ing. Gloria Settimi</a:t>
            </a:r>
          </a:p>
          <a:p>
            <a:r>
              <a:rPr lang="it-IT" sz="1400" dirty="0"/>
              <a:t>Ing. Giulio Follatello</a:t>
            </a:r>
          </a:p>
          <a:p>
            <a:endParaRPr lang="it-IT" sz="1800" dirty="0"/>
          </a:p>
          <a:p>
            <a:endParaRPr lang="it-IT" sz="1800" dirty="0"/>
          </a:p>
          <a:p>
            <a:endParaRPr lang="it-IT" sz="1800" dirty="0"/>
          </a:p>
          <a:p>
            <a:endParaRPr lang="it-IT" sz="1800" dirty="0"/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2011754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311</Words>
  <Application>Microsoft Office PowerPoint</Application>
  <PresentationFormat>Widescreen</PresentationFormat>
  <Paragraphs>84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ORDINE DEGLI INGEGNERI DELLA PROVINCIA DI VITERBO</vt:lpstr>
      <vt:lpstr>ORDINE DEGLI INGEGNERI DELLA PROVINCIA DI VITERBO</vt:lpstr>
      <vt:lpstr>ORDINE DEGLI INGEGNERI DELLA PROVINCIA DI VITERBO</vt:lpstr>
      <vt:lpstr>ORDINE DEGLI INGEGNERI DELLA PROVINCIA DI VITERBO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Segreteria - Ordine degli Ingegneri della provincia di Viterbo</cp:lastModifiedBy>
  <cp:revision>2</cp:revision>
  <cp:lastPrinted>2024-05-12T17:08:16Z</cp:lastPrinted>
  <dcterms:created xsi:type="dcterms:W3CDTF">2024-05-12T15:53:57Z</dcterms:created>
  <dcterms:modified xsi:type="dcterms:W3CDTF">2026-04-07T14:33:14Z</dcterms:modified>
</cp:coreProperties>
</file>